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6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7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 autoAdjust="0"/>
    <p:restoredTop sz="94681" autoAdjust="0"/>
  </p:normalViewPr>
  <p:slideViewPr>
    <p:cSldViewPr snapToGrid="0">
      <p:cViewPr varScale="1">
        <p:scale>
          <a:sx n="83" d="100"/>
          <a:sy n="83" d="100"/>
        </p:scale>
        <p:origin x="120" y="6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894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83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18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93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27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521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933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633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085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07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959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00000"/>
            </a:gs>
            <a:gs pos="20000">
              <a:schemeClr val="bg1"/>
            </a:gs>
            <a:gs pos="80000">
              <a:schemeClr val="bg1"/>
            </a:gs>
            <a:gs pos="100000">
              <a:srgbClr val="FFD70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889CC8-63A0-4E6A-B7D5-B4D8E7C6D042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46586-C01A-4BF0-9966-58C97F42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813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eric0870@umn.edu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252730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3100" b="1" dirty="0"/>
              <a:t>CSCI 5551 Fall 2015 Term Project </a:t>
            </a:r>
            <a:r>
              <a:rPr lang="en-US" sz="3100" b="1" dirty="0" smtClean="0"/>
              <a:t/>
            </a:r>
            <a:br>
              <a:rPr lang="en-US" sz="3100" b="1" dirty="0" smtClean="0"/>
            </a:b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4800" b="1" dirty="0" smtClean="0"/>
              <a:t>UAV Applications</a:t>
            </a:r>
            <a:br>
              <a:rPr lang="en-US" sz="4800" b="1" dirty="0" smtClean="0"/>
            </a:br>
            <a:r>
              <a:rPr lang="en-US" sz="4800" b="1" dirty="0" smtClean="0"/>
              <a:t>Image </a:t>
            </a:r>
            <a:r>
              <a:rPr lang="en-US" sz="4800" b="1" dirty="0"/>
              <a:t>Based Tracking of Mobile </a:t>
            </a:r>
            <a:r>
              <a:rPr lang="en-US" sz="4800" b="1" dirty="0" smtClean="0"/>
              <a:t>Object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13400"/>
            <a:ext cx="9144000" cy="12446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John Erickson</a:t>
            </a:r>
          </a:p>
          <a:p>
            <a:r>
              <a:rPr lang="en-US" u="sng" dirty="0" smtClean="0">
                <a:hlinkClick r:id="rId2"/>
              </a:rPr>
              <a:t>eric0870@umn.edu</a:t>
            </a:r>
            <a:endParaRPr lang="en-US" dirty="0"/>
          </a:p>
          <a:p>
            <a:r>
              <a:rPr lang="en-US" dirty="0"/>
              <a:t>Computer Science and Engineering Department</a:t>
            </a:r>
          </a:p>
          <a:p>
            <a:r>
              <a:rPr lang="en-US" dirty="0"/>
              <a:t>The University of Minnesota at Twin Cities</a:t>
            </a:r>
          </a:p>
          <a:p>
            <a:endParaRPr lang="en-US" dirty="0"/>
          </a:p>
        </p:txBody>
      </p:sp>
      <p:pic>
        <p:nvPicPr>
          <p:cNvPr id="4" name="Picture 3" descr="http://www.augmentedplanet.com/wp-content/uploads/2011/11/ardrone-splash.jpg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075" y="2471737"/>
            <a:ext cx="4133850" cy="2981325"/>
          </a:xfrm>
          <a:prstGeom prst="rect">
            <a:avLst/>
          </a:prstGeom>
          <a:noFill/>
          <a:ln>
            <a:noFill/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851766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Problem Description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Implementation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smtClean="0"/>
              <a:t>Conclusions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Acknowledgements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92719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Create Follow Me </a:t>
            </a:r>
            <a:r>
              <a:rPr lang="en-US" dirty="0"/>
              <a:t>application to allow a drone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 to autonomously follow an </a:t>
            </a:r>
            <a:r>
              <a:rPr lang="en-US" dirty="0"/>
              <a:t>object through </a:t>
            </a:r>
            <a:r>
              <a:rPr lang="en-US" dirty="0" smtClean="0"/>
              <a:t>space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To </a:t>
            </a:r>
            <a:r>
              <a:rPr lang="en-US" dirty="0"/>
              <a:t>meet </a:t>
            </a:r>
            <a:r>
              <a:rPr lang="en-US" dirty="0" smtClean="0"/>
              <a:t>project schedule, </a:t>
            </a:r>
            <a:r>
              <a:rPr lang="en-US" dirty="0"/>
              <a:t>open source tools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 and </a:t>
            </a:r>
            <a:r>
              <a:rPr lang="en-US" dirty="0"/>
              <a:t>COTS hardware </a:t>
            </a:r>
            <a:r>
              <a:rPr lang="en-US" dirty="0" smtClean="0"/>
              <a:t>leveraged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/>
              <a:t> Parrot AR.Drone 2.0 quadcopter and SDK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/>
              <a:t> ROS and Autonomy Lab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Proof of concept via EZ-Builder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305" y="544010"/>
            <a:ext cx="3698398" cy="1717928"/>
          </a:xfrm>
          <a:prstGeom prst="rect">
            <a:avLst/>
          </a:prstGeom>
        </p:spPr>
      </p:pic>
      <p:pic>
        <p:nvPicPr>
          <p:cNvPr id="5" name="EZ-Build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55075" y="4027989"/>
            <a:ext cx="4804781" cy="2702689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724664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718560" y="5792507"/>
            <a:ext cx="3368233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ROS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3718560" y="5218064"/>
            <a:ext cx="3368233" cy="4572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AR.Drone SDK 2.0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3718560" y="4643621"/>
            <a:ext cx="3368233" cy="457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AR. Drone Autonomy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3718560" y="4073367"/>
            <a:ext cx="3368233" cy="453011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Follow Me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26" y="1658860"/>
            <a:ext cx="3344859" cy="3498412"/>
          </a:xfrm>
          <a:prstGeom prst="rect">
            <a:avLst/>
          </a:prstGeom>
          <a:noFill/>
        </p:spPr>
      </p:pic>
      <p:sp>
        <p:nvSpPr>
          <p:cNvPr id="12" name="Rounded Rectangle 11"/>
          <p:cNvSpPr/>
          <p:nvPr/>
        </p:nvSpPr>
        <p:spPr>
          <a:xfrm>
            <a:off x="3718560" y="6366950"/>
            <a:ext cx="3368233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Linux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9" r="19956" b="4449"/>
          <a:stretch/>
        </p:blipFill>
        <p:spPr>
          <a:xfrm>
            <a:off x="7982831" y="3613348"/>
            <a:ext cx="3823244" cy="251774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0017" y="733131"/>
            <a:ext cx="3799451" cy="2434023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16" name="Lightning Bolt 15"/>
          <p:cNvSpPr/>
          <p:nvPr/>
        </p:nvSpPr>
        <p:spPr>
          <a:xfrm rot="16200000" flipH="1" flipV="1">
            <a:off x="7560354" y="5532388"/>
            <a:ext cx="844952" cy="1130705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/>
          <p:cNvSpPr/>
          <p:nvPr/>
        </p:nvSpPr>
        <p:spPr>
          <a:xfrm rot="1394505">
            <a:off x="3274744" y="3274924"/>
            <a:ext cx="322278" cy="1885696"/>
          </a:xfrm>
          <a:prstGeom prst="rightBrac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9" name="Cloud Callout 18"/>
          <p:cNvSpPr/>
          <p:nvPr/>
        </p:nvSpPr>
        <p:spPr>
          <a:xfrm rot="21320636" flipH="1">
            <a:off x="5114426" y="458377"/>
            <a:ext cx="4639538" cy="3126469"/>
          </a:xfrm>
          <a:prstGeom prst="cloudCallout">
            <a:avLst/>
          </a:prstGeom>
          <a:solidFill>
            <a:schemeClr val="bg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49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Challenges</a:t>
            </a:r>
            <a:endParaRPr lang="en-US" dirty="0" smtClean="0"/>
          </a:p>
          <a:p>
            <a:pPr lvl="1"/>
            <a:r>
              <a:rPr lang="en-US" dirty="0" smtClean="0"/>
              <a:t>Integration of open source tools</a:t>
            </a:r>
          </a:p>
          <a:p>
            <a:pPr lvl="1"/>
            <a:r>
              <a:rPr lang="en-US" dirty="0" smtClean="0"/>
              <a:t>Drone flight stability (particularly for indoor flight)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Assessment</a:t>
            </a:r>
            <a:endParaRPr lang="en-US" dirty="0" smtClean="0"/>
          </a:p>
          <a:p>
            <a:pPr lvl="1"/>
            <a:r>
              <a:rPr lang="en-US" dirty="0" smtClean="0"/>
              <a:t>Application well supported by community (framework and examples)</a:t>
            </a:r>
          </a:p>
          <a:p>
            <a:pPr lvl="1"/>
            <a:r>
              <a:rPr lang="en-US" dirty="0" smtClean="0"/>
              <a:t>Opportunity to leverage open source software and affordable COTS hardware made for a great project application and learning experience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Future </a:t>
            </a:r>
            <a:r>
              <a:rPr lang="en-US" dirty="0" smtClean="0"/>
              <a:t>Work</a:t>
            </a:r>
          </a:p>
          <a:p>
            <a:pPr lvl="1"/>
            <a:r>
              <a:rPr lang="en-US" dirty="0" smtClean="0"/>
              <a:t>Add capability to acquire and track object based on digital image</a:t>
            </a:r>
          </a:p>
          <a:p>
            <a:pPr lvl="1"/>
            <a:r>
              <a:rPr lang="en-US" dirty="0" smtClean="0"/>
              <a:t>Port application to mobile host (requires UAV with onboard user processor)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230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AR.Drone </a:t>
            </a:r>
            <a:r>
              <a:rPr lang="en-US" dirty="0" smtClean="0"/>
              <a:t>SDK, </a:t>
            </a:r>
            <a:r>
              <a:rPr lang="en-US" dirty="0" smtClean="0"/>
              <a:t>Parrot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ROS</a:t>
            </a:r>
            <a:r>
              <a:rPr lang="en-US" dirty="0" smtClean="0"/>
              <a:t>, Open Source Robotics Foundation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Autonomy </a:t>
            </a:r>
            <a:r>
              <a:rPr lang="en-US" dirty="0" smtClean="0"/>
              <a:t>Lab, Simon Frasier University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AR.Drone </a:t>
            </a:r>
            <a:r>
              <a:rPr lang="en-US" dirty="0" smtClean="0"/>
              <a:t>Tutorials, Mike Hammer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EZ-Robot</a:t>
            </a:r>
            <a:r>
              <a:rPr lang="en-US" dirty="0" smtClean="0"/>
              <a:t>, D.J. </a:t>
            </a:r>
            <a:r>
              <a:rPr lang="en-US" dirty="0" err="1" smtClean="0"/>
              <a:t>Sures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1624" y="1570982"/>
            <a:ext cx="3492176" cy="370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335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562</TotalTime>
  <Words>161</Words>
  <Application>Microsoft Office PowerPoint</Application>
  <PresentationFormat>Widescreen</PresentationFormat>
  <Paragraphs>38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CSCI 5551 Fall 2015 Term Project   UAV Applications Image Based Tracking of Mobile Object</vt:lpstr>
      <vt:lpstr>Agenda</vt:lpstr>
      <vt:lpstr>Problem Description</vt:lpstr>
      <vt:lpstr>Implementation</vt:lpstr>
      <vt:lpstr>Conclusions</vt:lpstr>
      <vt:lpstr>Acknowledgements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erickson</dc:creator>
  <cp:lastModifiedBy>john erickson</cp:lastModifiedBy>
  <cp:revision>49</cp:revision>
  <dcterms:created xsi:type="dcterms:W3CDTF">2015-12-11T15:32:04Z</dcterms:created>
  <dcterms:modified xsi:type="dcterms:W3CDTF">2015-12-15T01:43:44Z</dcterms:modified>
</cp:coreProperties>
</file>

<file path=docProps/thumbnail.jpeg>
</file>